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9" r:id="rId4"/>
    <p:sldId id="280" r:id="rId5"/>
    <p:sldId id="281" r:id="rId6"/>
    <p:sldId id="282" r:id="rId7"/>
    <p:sldId id="286" r:id="rId8"/>
    <p:sldId id="284" r:id="rId9"/>
    <p:sldId id="285" r:id="rId10"/>
    <p:sldId id="27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4A52"/>
    <a:srgbClr val="527E8C"/>
    <a:srgbClr val="76A1AE"/>
    <a:srgbClr val="E1C8B9"/>
    <a:srgbClr val="D4B19C"/>
    <a:srgbClr val="3058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3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3F7095-CC2B-454B-BC11-7FEEB9A4AD20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367A427-1B86-3442-94F5-673FCC9C2594}">
      <dgm:prSet phldrT="[Text]"/>
      <dgm:spPr>
        <a:solidFill>
          <a:srgbClr val="D4B19C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Image</a:t>
          </a:r>
        </a:p>
      </dgm:t>
    </dgm:pt>
    <dgm:pt modelId="{02E1EA34-FAD7-F045-8F99-DEFCD3EEB71B}" type="parTrans" cxnId="{6655313C-31CE-C846-9EE9-1D1BDB1BD630}">
      <dgm:prSet/>
      <dgm:spPr/>
      <dgm:t>
        <a:bodyPr/>
        <a:lstStyle/>
        <a:p>
          <a:endParaRPr lang="en-US"/>
        </a:p>
      </dgm:t>
    </dgm:pt>
    <dgm:pt modelId="{C1AFF415-504B-634B-8005-19B3E916A72B}" type="sibTrans" cxnId="{6655313C-31CE-C846-9EE9-1D1BDB1BD630}">
      <dgm:prSet/>
      <dgm:spPr/>
      <dgm:t>
        <a:bodyPr/>
        <a:lstStyle/>
        <a:p>
          <a:endParaRPr lang="en-US"/>
        </a:p>
      </dgm:t>
    </dgm:pt>
    <dgm:pt modelId="{254D1CEC-810E-E849-B0D7-B0CD4EFCCCE0}">
      <dgm:prSet phldrT="[Text]"/>
      <dgm:spPr>
        <a:solidFill>
          <a:srgbClr val="D4B19C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Purpose</a:t>
          </a:r>
        </a:p>
      </dgm:t>
    </dgm:pt>
    <dgm:pt modelId="{E6FC2C36-0A92-2A47-B6D6-BCA091E96DD9}" type="parTrans" cxnId="{F2D356E9-4618-894F-93D9-7CD0F91776BB}">
      <dgm:prSet/>
      <dgm:spPr>
        <a:solidFill>
          <a:srgbClr val="E1C8B9"/>
        </a:solidFill>
      </dgm:spPr>
      <dgm:t>
        <a:bodyPr/>
        <a:lstStyle/>
        <a:p>
          <a:endParaRPr lang="en-US"/>
        </a:p>
      </dgm:t>
    </dgm:pt>
    <dgm:pt modelId="{8B1FFFCC-EE17-EA4A-8A67-1F3CFE19229B}" type="sibTrans" cxnId="{F2D356E9-4618-894F-93D9-7CD0F91776BB}">
      <dgm:prSet/>
      <dgm:spPr/>
      <dgm:t>
        <a:bodyPr/>
        <a:lstStyle/>
        <a:p>
          <a:endParaRPr lang="en-US"/>
        </a:p>
      </dgm:t>
    </dgm:pt>
    <dgm:pt modelId="{FCD47AA4-1898-5945-B7AD-A34C01DF2518}">
      <dgm:prSet phldrT="[Text]"/>
      <dgm:spPr>
        <a:solidFill>
          <a:srgbClr val="D4B19C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Genre</a:t>
          </a:r>
        </a:p>
      </dgm:t>
    </dgm:pt>
    <dgm:pt modelId="{858F5F7A-9D82-904F-AEA0-4B90BF8576DA}" type="parTrans" cxnId="{718B49CD-0B3D-EA45-8019-1B8B0E7322F7}">
      <dgm:prSet/>
      <dgm:spPr>
        <a:solidFill>
          <a:srgbClr val="E1C8B9"/>
        </a:solidFill>
      </dgm:spPr>
      <dgm:t>
        <a:bodyPr/>
        <a:lstStyle/>
        <a:p>
          <a:endParaRPr lang="en-US"/>
        </a:p>
      </dgm:t>
    </dgm:pt>
    <dgm:pt modelId="{AC7B873C-B905-DB47-A6E8-A51498E016B9}" type="sibTrans" cxnId="{718B49CD-0B3D-EA45-8019-1B8B0E7322F7}">
      <dgm:prSet/>
      <dgm:spPr/>
      <dgm:t>
        <a:bodyPr/>
        <a:lstStyle/>
        <a:p>
          <a:endParaRPr lang="en-US"/>
        </a:p>
      </dgm:t>
    </dgm:pt>
    <dgm:pt modelId="{A1FD8CA6-729C-2A4E-8DD0-2085C4B1E95A}">
      <dgm:prSet phldrT="[Text]"/>
      <dgm:spPr>
        <a:solidFill>
          <a:srgbClr val="D4B19C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Design</a:t>
          </a:r>
        </a:p>
      </dgm:t>
    </dgm:pt>
    <dgm:pt modelId="{EC47481C-F53A-C543-A978-934C4C2B502D}" type="parTrans" cxnId="{CB53730E-9E8A-0F48-ACCB-C59434E15405}">
      <dgm:prSet/>
      <dgm:spPr>
        <a:solidFill>
          <a:srgbClr val="E1C8B9"/>
        </a:solidFill>
      </dgm:spPr>
      <dgm:t>
        <a:bodyPr/>
        <a:lstStyle/>
        <a:p>
          <a:endParaRPr lang="en-US"/>
        </a:p>
      </dgm:t>
    </dgm:pt>
    <dgm:pt modelId="{74EFC912-FC88-1240-8C90-CAF8FDFB5620}" type="sibTrans" cxnId="{CB53730E-9E8A-0F48-ACCB-C59434E15405}">
      <dgm:prSet/>
      <dgm:spPr/>
      <dgm:t>
        <a:bodyPr/>
        <a:lstStyle/>
        <a:p>
          <a:endParaRPr lang="en-US"/>
        </a:p>
      </dgm:t>
    </dgm:pt>
    <dgm:pt modelId="{DD48F19F-34FF-3B49-80F9-9B946A77B2BD}" type="pres">
      <dgm:prSet presAssocID="{ED3F7095-CC2B-454B-BC11-7FEEB9A4AD2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3A340DA-D939-B843-B5F9-CB537B2C23C2}" type="pres">
      <dgm:prSet presAssocID="{2367A427-1B86-3442-94F5-673FCC9C2594}" presName="centerShape" presStyleLbl="node0" presStyleIdx="0" presStyleCnt="1"/>
      <dgm:spPr/>
    </dgm:pt>
    <dgm:pt modelId="{CB1D6881-8C35-4B4C-8C62-E8695C24BC9B}" type="pres">
      <dgm:prSet presAssocID="{E6FC2C36-0A92-2A47-B6D6-BCA091E96DD9}" presName="parTrans" presStyleLbl="bgSibTrans2D1" presStyleIdx="0" presStyleCnt="3"/>
      <dgm:spPr/>
    </dgm:pt>
    <dgm:pt modelId="{D1727CE2-B851-7545-BAE0-623193CA594D}" type="pres">
      <dgm:prSet presAssocID="{254D1CEC-810E-E849-B0D7-B0CD4EFCCCE0}" presName="node" presStyleLbl="node1" presStyleIdx="0" presStyleCnt="3">
        <dgm:presLayoutVars>
          <dgm:bulletEnabled val="1"/>
        </dgm:presLayoutVars>
      </dgm:prSet>
      <dgm:spPr/>
    </dgm:pt>
    <dgm:pt modelId="{2DE99F5E-B731-674B-9FA1-B4389CB84893}" type="pres">
      <dgm:prSet presAssocID="{858F5F7A-9D82-904F-AEA0-4B90BF8576DA}" presName="parTrans" presStyleLbl="bgSibTrans2D1" presStyleIdx="1" presStyleCnt="3"/>
      <dgm:spPr/>
    </dgm:pt>
    <dgm:pt modelId="{47EBE176-ABC0-8440-8F1E-876BD5A0D064}" type="pres">
      <dgm:prSet presAssocID="{FCD47AA4-1898-5945-B7AD-A34C01DF2518}" presName="node" presStyleLbl="node1" presStyleIdx="1" presStyleCnt="3">
        <dgm:presLayoutVars>
          <dgm:bulletEnabled val="1"/>
        </dgm:presLayoutVars>
      </dgm:prSet>
      <dgm:spPr/>
    </dgm:pt>
    <dgm:pt modelId="{E95B626F-0E64-0944-89CB-C1F2235B37C4}" type="pres">
      <dgm:prSet presAssocID="{EC47481C-F53A-C543-A978-934C4C2B502D}" presName="parTrans" presStyleLbl="bgSibTrans2D1" presStyleIdx="2" presStyleCnt="3"/>
      <dgm:spPr/>
    </dgm:pt>
    <dgm:pt modelId="{27A8DBA6-034F-F54D-B743-9FD551B76F59}" type="pres">
      <dgm:prSet presAssocID="{A1FD8CA6-729C-2A4E-8DD0-2085C4B1E95A}" presName="node" presStyleLbl="node1" presStyleIdx="2" presStyleCnt="3" custRadScaleRad="99346" custRadScaleInc="903">
        <dgm:presLayoutVars>
          <dgm:bulletEnabled val="1"/>
        </dgm:presLayoutVars>
      </dgm:prSet>
      <dgm:spPr/>
    </dgm:pt>
  </dgm:ptLst>
  <dgm:cxnLst>
    <dgm:cxn modelId="{60D2620E-7669-9647-A79A-FBE6D10FD9D6}" type="presOf" srcId="{EC47481C-F53A-C543-A978-934C4C2B502D}" destId="{E95B626F-0E64-0944-89CB-C1F2235B37C4}" srcOrd="0" destOrd="0" presId="urn:microsoft.com/office/officeart/2005/8/layout/radial4"/>
    <dgm:cxn modelId="{CB53730E-9E8A-0F48-ACCB-C59434E15405}" srcId="{2367A427-1B86-3442-94F5-673FCC9C2594}" destId="{A1FD8CA6-729C-2A4E-8DD0-2085C4B1E95A}" srcOrd="2" destOrd="0" parTransId="{EC47481C-F53A-C543-A978-934C4C2B502D}" sibTransId="{74EFC912-FC88-1240-8C90-CAF8FDFB5620}"/>
    <dgm:cxn modelId="{6655313C-31CE-C846-9EE9-1D1BDB1BD630}" srcId="{ED3F7095-CC2B-454B-BC11-7FEEB9A4AD20}" destId="{2367A427-1B86-3442-94F5-673FCC9C2594}" srcOrd="0" destOrd="0" parTransId="{02E1EA34-FAD7-F045-8F99-DEFCD3EEB71B}" sibTransId="{C1AFF415-504B-634B-8005-19B3E916A72B}"/>
    <dgm:cxn modelId="{2CF1BC69-B4B6-3749-A73C-3494A766B954}" type="presOf" srcId="{FCD47AA4-1898-5945-B7AD-A34C01DF2518}" destId="{47EBE176-ABC0-8440-8F1E-876BD5A0D064}" srcOrd="0" destOrd="0" presId="urn:microsoft.com/office/officeart/2005/8/layout/radial4"/>
    <dgm:cxn modelId="{1951CA53-823D-4048-B1A7-328AF7544DA7}" type="presOf" srcId="{ED3F7095-CC2B-454B-BC11-7FEEB9A4AD20}" destId="{DD48F19F-34FF-3B49-80F9-9B946A77B2BD}" srcOrd="0" destOrd="0" presId="urn:microsoft.com/office/officeart/2005/8/layout/radial4"/>
    <dgm:cxn modelId="{E6E22386-F652-154F-B1FC-520FBE08E746}" type="presOf" srcId="{2367A427-1B86-3442-94F5-673FCC9C2594}" destId="{73A340DA-D939-B843-B5F9-CB537B2C23C2}" srcOrd="0" destOrd="0" presId="urn:microsoft.com/office/officeart/2005/8/layout/radial4"/>
    <dgm:cxn modelId="{620AEFBD-99D0-E240-8FD7-72D6B1E1E440}" type="presOf" srcId="{E6FC2C36-0A92-2A47-B6D6-BCA091E96DD9}" destId="{CB1D6881-8C35-4B4C-8C62-E8695C24BC9B}" srcOrd="0" destOrd="0" presId="urn:microsoft.com/office/officeart/2005/8/layout/radial4"/>
    <dgm:cxn modelId="{718B49CD-0B3D-EA45-8019-1B8B0E7322F7}" srcId="{2367A427-1B86-3442-94F5-673FCC9C2594}" destId="{FCD47AA4-1898-5945-B7AD-A34C01DF2518}" srcOrd="1" destOrd="0" parTransId="{858F5F7A-9D82-904F-AEA0-4B90BF8576DA}" sibTransId="{AC7B873C-B905-DB47-A6E8-A51498E016B9}"/>
    <dgm:cxn modelId="{FFE784DD-A6A2-C744-8414-0B58FC8819F2}" type="presOf" srcId="{858F5F7A-9D82-904F-AEA0-4B90BF8576DA}" destId="{2DE99F5E-B731-674B-9FA1-B4389CB84893}" srcOrd="0" destOrd="0" presId="urn:microsoft.com/office/officeart/2005/8/layout/radial4"/>
    <dgm:cxn modelId="{DDDA46E6-565A-0D43-965C-EB8234DFF27A}" type="presOf" srcId="{A1FD8CA6-729C-2A4E-8DD0-2085C4B1E95A}" destId="{27A8DBA6-034F-F54D-B743-9FD551B76F59}" srcOrd="0" destOrd="0" presId="urn:microsoft.com/office/officeart/2005/8/layout/radial4"/>
    <dgm:cxn modelId="{F2D356E9-4618-894F-93D9-7CD0F91776BB}" srcId="{2367A427-1B86-3442-94F5-673FCC9C2594}" destId="{254D1CEC-810E-E849-B0D7-B0CD4EFCCCE0}" srcOrd="0" destOrd="0" parTransId="{E6FC2C36-0A92-2A47-B6D6-BCA091E96DD9}" sibTransId="{8B1FFFCC-EE17-EA4A-8A67-1F3CFE19229B}"/>
    <dgm:cxn modelId="{D036F6FB-2667-344F-AF51-BCF2F7F67BA6}" type="presOf" srcId="{254D1CEC-810E-E849-B0D7-B0CD4EFCCCE0}" destId="{D1727CE2-B851-7545-BAE0-623193CA594D}" srcOrd="0" destOrd="0" presId="urn:microsoft.com/office/officeart/2005/8/layout/radial4"/>
    <dgm:cxn modelId="{2E12B887-5B50-B244-97A2-94F0BEC541C4}" type="presParOf" srcId="{DD48F19F-34FF-3B49-80F9-9B946A77B2BD}" destId="{73A340DA-D939-B843-B5F9-CB537B2C23C2}" srcOrd="0" destOrd="0" presId="urn:microsoft.com/office/officeart/2005/8/layout/radial4"/>
    <dgm:cxn modelId="{241BC738-2A58-0140-8333-43FC30023874}" type="presParOf" srcId="{DD48F19F-34FF-3B49-80F9-9B946A77B2BD}" destId="{CB1D6881-8C35-4B4C-8C62-E8695C24BC9B}" srcOrd="1" destOrd="0" presId="urn:microsoft.com/office/officeart/2005/8/layout/radial4"/>
    <dgm:cxn modelId="{584D146F-30D1-ED45-91F9-7896B7B7BEEA}" type="presParOf" srcId="{DD48F19F-34FF-3B49-80F9-9B946A77B2BD}" destId="{D1727CE2-B851-7545-BAE0-623193CA594D}" srcOrd="2" destOrd="0" presId="urn:microsoft.com/office/officeart/2005/8/layout/radial4"/>
    <dgm:cxn modelId="{2DC93502-62FF-664C-AC94-C52457CF083D}" type="presParOf" srcId="{DD48F19F-34FF-3B49-80F9-9B946A77B2BD}" destId="{2DE99F5E-B731-674B-9FA1-B4389CB84893}" srcOrd="3" destOrd="0" presId="urn:microsoft.com/office/officeart/2005/8/layout/radial4"/>
    <dgm:cxn modelId="{F08CA09C-8683-354E-9AD6-6BAF4F2D508E}" type="presParOf" srcId="{DD48F19F-34FF-3B49-80F9-9B946A77B2BD}" destId="{47EBE176-ABC0-8440-8F1E-876BD5A0D064}" srcOrd="4" destOrd="0" presId="urn:microsoft.com/office/officeart/2005/8/layout/radial4"/>
    <dgm:cxn modelId="{4694D735-8BC8-5A48-858A-6F904BC292A6}" type="presParOf" srcId="{DD48F19F-34FF-3B49-80F9-9B946A77B2BD}" destId="{E95B626F-0E64-0944-89CB-C1F2235B37C4}" srcOrd="5" destOrd="0" presId="urn:microsoft.com/office/officeart/2005/8/layout/radial4"/>
    <dgm:cxn modelId="{AC1B120D-2B40-A544-B8FB-8782AF2C948C}" type="presParOf" srcId="{DD48F19F-34FF-3B49-80F9-9B946A77B2BD}" destId="{27A8DBA6-034F-F54D-B743-9FD551B76F59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A340DA-D939-B843-B5F9-CB537B2C23C2}">
      <dsp:nvSpPr>
        <dsp:cNvPr id="0" name=""/>
        <dsp:cNvSpPr/>
      </dsp:nvSpPr>
      <dsp:spPr>
        <a:xfrm>
          <a:off x="2747654" y="2177841"/>
          <a:ext cx="1826240" cy="1826240"/>
        </a:xfrm>
        <a:prstGeom prst="ellipse">
          <a:avLst/>
        </a:prstGeom>
        <a:solidFill>
          <a:srgbClr val="D4B19C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>
              <a:solidFill>
                <a:schemeClr val="tx1"/>
              </a:solidFill>
            </a:rPr>
            <a:t>Image</a:t>
          </a:r>
        </a:p>
      </dsp:txBody>
      <dsp:txXfrm>
        <a:off x="3015101" y="2445288"/>
        <a:ext cx="1291346" cy="1291346"/>
      </dsp:txXfrm>
    </dsp:sp>
    <dsp:sp modelId="{CB1D6881-8C35-4B4C-8C62-E8695C24BC9B}">
      <dsp:nvSpPr>
        <dsp:cNvPr id="0" name=""/>
        <dsp:cNvSpPr/>
      </dsp:nvSpPr>
      <dsp:spPr>
        <a:xfrm rot="12900000">
          <a:off x="1571066" y="1858213"/>
          <a:ext cx="1401641" cy="520478"/>
        </a:xfrm>
        <a:prstGeom prst="leftArrow">
          <a:avLst>
            <a:gd name="adj1" fmla="val 60000"/>
            <a:gd name="adj2" fmla="val 50000"/>
          </a:avLst>
        </a:prstGeom>
        <a:solidFill>
          <a:srgbClr val="E1C8B9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727CE2-B851-7545-BAE0-623193CA594D}">
      <dsp:nvSpPr>
        <dsp:cNvPr id="0" name=""/>
        <dsp:cNvSpPr/>
      </dsp:nvSpPr>
      <dsp:spPr>
        <a:xfrm>
          <a:off x="830344" y="1022506"/>
          <a:ext cx="1734928" cy="1387942"/>
        </a:xfrm>
        <a:prstGeom prst="roundRect">
          <a:avLst>
            <a:gd name="adj" fmla="val 10000"/>
          </a:avLst>
        </a:prstGeom>
        <a:solidFill>
          <a:srgbClr val="D4B19C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6675" tIns="66675" rIns="66675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solidFill>
                <a:schemeClr val="tx1"/>
              </a:solidFill>
            </a:rPr>
            <a:t>Purpose</a:t>
          </a:r>
        </a:p>
      </dsp:txBody>
      <dsp:txXfrm>
        <a:off x="870995" y="1063157"/>
        <a:ext cx="1653626" cy="1306640"/>
      </dsp:txXfrm>
    </dsp:sp>
    <dsp:sp modelId="{2DE99F5E-B731-674B-9FA1-B4389CB84893}">
      <dsp:nvSpPr>
        <dsp:cNvPr id="0" name=""/>
        <dsp:cNvSpPr/>
      </dsp:nvSpPr>
      <dsp:spPr>
        <a:xfrm rot="16200000">
          <a:off x="2959954" y="1135204"/>
          <a:ext cx="1401641" cy="520478"/>
        </a:xfrm>
        <a:prstGeom prst="leftArrow">
          <a:avLst>
            <a:gd name="adj1" fmla="val 60000"/>
            <a:gd name="adj2" fmla="val 50000"/>
          </a:avLst>
        </a:prstGeom>
        <a:solidFill>
          <a:srgbClr val="E1C8B9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7EBE176-ABC0-8440-8F1E-876BD5A0D064}">
      <dsp:nvSpPr>
        <dsp:cNvPr id="0" name=""/>
        <dsp:cNvSpPr/>
      </dsp:nvSpPr>
      <dsp:spPr>
        <a:xfrm>
          <a:off x="2793310" y="651"/>
          <a:ext cx="1734928" cy="1387942"/>
        </a:xfrm>
        <a:prstGeom prst="roundRect">
          <a:avLst>
            <a:gd name="adj" fmla="val 10000"/>
          </a:avLst>
        </a:prstGeom>
        <a:solidFill>
          <a:srgbClr val="D4B19C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6675" tIns="66675" rIns="66675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solidFill>
                <a:schemeClr val="tx1"/>
              </a:solidFill>
            </a:rPr>
            <a:t>Genre</a:t>
          </a:r>
        </a:p>
      </dsp:txBody>
      <dsp:txXfrm>
        <a:off x="2833961" y="41302"/>
        <a:ext cx="1653626" cy="1306640"/>
      </dsp:txXfrm>
    </dsp:sp>
    <dsp:sp modelId="{E95B626F-0E64-0944-89CB-C1F2235B37C4}">
      <dsp:nvSpPr>
        <dsp:cNvPr id="0" name=""/>
        <dsp:cNvSpPr/>
      </dsp:nvSpPr>
      <dsp:spPr>
        <a:xfrm rot="19532508">
          <a:off x="4358563" y="1876067"/>
          <a:ext cx="1386831" cy="520478"/>
        </a:xfrm>
        <a:prstGeom prst="leftArrow">
          <a:avLst>
            <a:gd name="adj1" fmla="val 60000"/>
            <a:gd name="adj2" fmla="val 50000"/>
          </a:avLst>
        </a:prstGeom>
        <a:solidFill>
          <a:srgbClr val="E1C8B9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A8DBA6-034F-F54D-B743-9FD551B76F59}">
      <dsp:nvSpPr>
        <dsp:cNvPr id="0" name=""/>
        <dsp:cNvSpPr/>
      </dsp:nvSpPr>
      <dsp:spPr>
        <a:xfrm>
          <a:off x="4756264" y="1049997"/>
          <a:ext cx="1734928" cy="1387942"/>
        </a:xfrm>
        <a:prstGeom prst="roundRect">
          <a:avLst>
            <a:gd name="adj" fmla="val 10000"/>
          </a:avLst>
        </a:prstGeom>
        <a:solidFill>
          <a:srgbClr val="D4B19C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6675" tIns="66675" rIns="66675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>
              <a:solidFill>
                <a:schemeClr val="tx1"/>
              </a:solidFill>
            </a:rPr>
            <a:t>Design</a:t>
          </a:r>
        </a:p>
      </dsp:txBody>
      <dsp:txXfrm>
        <a:off x="4796915" y="1090648"/>
        <a:ext cx="1653626" cy="13066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Submitting a Longer Text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Steps for Publishing a Longer Text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3ED1260-41AC-434E-91E9-05EC5025B06E}"/>
              </a:ext>
            </a:extLst>
          </p:cNvPr>
          <p:cNvGrpSpPr/>
          <p:nvPr/>
        </p:nvGrpSpPr>
        <p:grpSpPr>
          <a:xfrm>
            <a:off x="1420224" y="2349110"/>
            <a:ext cx="3422709" cy="1617913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15D045F-DA5D-4AD8-8E72-6237AAAD72BA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6C8B361-55C6-42A7-B180-6808B5E93912}"/>
                </a:ext>
              </a:extLst>
            </p:cNvPr>
            <p:cNvSpPr txBox="1"/>
            <p:nvPr/>
          </p:nvSpPr>
          <p:spPr>
            <a:xfrm>
              <a:off x="1357203" y="2028874"/>
              <a:ext cx="1664514" cy="1055545"/>
            </a:xfrm>
            <a:prstGeom prst="chevron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1. Layout and Design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3BCA83C-0EA7-4601-973D-66E6AC26AC06}"/>
              </a:ext>
            </a:extLst>
          </p:cNvPr>
          <p:cNvGrpSpPr/>
          <p:nvPr/>
        </p:nvGrpSpPr>
        <p:grpSpPr>
          <a:xfrm>
            <a:off x="4535066" y="2349110"/>
            <a:ext cx="3422709" cy="1617913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19" name="Rectangle 15">
              <a:extLst>
                <a:ext uri="{FF2B5EF4-FFF2-40B4-BE49-F238E27FC236}">
                  <a16:creationId xmlns:a16="http://schemas.microsoft.com/office/drawing/2014/main" id="{2FF8B0EB-58A4-41F5-9E90-EEE7BF9B12B1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9FED1F1-9174-4F63-AE81-87E746A3E5BD}"/>
                </a:ext>
              </a:extLst>
            </p:cNvPr>
            <p:cNvSpPr txBox="1"/>
            <p:nvPr/>
          </p:nvSpPr>
          <p:spPr>
            <a:xfrm>
              <a:off x="1523199" y="2229108"/>
              <a:ext cx="1664514" cy="547714"/>
            </a:xfrm>
            <a:prstGeom prst="chevron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2. Visuals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7FB2DB8-1073-4100-BFD4-0E630141CA59}"/>
              </a:ext>
            </a:extLst>
          </p:cNvPr>
          <p:cNvGrpSpPr/>
          <p:nvPr/>
        </p:nvGrpSpPr>
        <p:grpSpPr>
          <a:xfrm>
            <a:off x="7649908" y="2343562"/>
            <a:ext cx="3422709" cy="1617913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22" name="Rectangle 15">
              <a:extLst>
                <a:ext uri="{FF2B5EF4-FFF2-40B4-BE49-F238E27FC236}">
                  <a16:creationId xmlns:a16="http://schemas.microsoft.com/office/drawing/2014/main" id="{166A79B8-2B66-4B5A-AC4D-9B0E6CFD8C1C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CDDE4F9-E940-4674-B52C-E781AE92360C}"/>
                </a:ext>
              </a:extLst>
            </p:cNvPr>
            <p:cNvSpPr txBox="1"/>
            <p:nvPr/>
          </p:nvSpPr>
          <p:spPr>
            <a:xfrm>
              <a:off x="1357203" y="2028874"/>
              <a:ext cx="1664514" cy="1055545"/>
            </a:xfrm>
            <a:prstGeom prst="chevron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3. Print or 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/>
                <a:t>Upload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26609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Choosing a Layout and Design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8EA68FF-AF60-41F1-A6B7-E1FA6184DE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822464"/>
              </p:ext>
            </p:extLst>
          </p:nvPr>
        </p:nvGraphicFramePr>
        <p:xfrm>
          <a:off x="2133601" y="1917258"/>
          <a:ext cx="2082800" cy="1058334"/>
        </p:xfrm>
        <a:graphic>
          <a:graphicData uri="http://schemas.openxmlformats.org/drawingml/2006/table">
            <a:tbl>
              <a:tblPr/>
              <a:tblGrid>
                <a:gridCol w="2082800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</a:rPr>
                        <a:t>Layout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AB7D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7BCD725-7D1F-4EC4-B494-33BF4B1345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218519"/>
              </p:ext>
            </p:extLst>
          </p:nvPr>
        </p:nvGraphicFramePr>
        <p:xfrm>
          <a:off x="4275668" y="1917258"/>
          <a:ext cx="6035146" cy="1058334"/>
        </p:xfrm>
        <a:graphic>
          <a:graphicData uri="http://schemas.openxmlformats.org/drawingml/2006/table">
            <a:tbl>
              <a:tblPr/>
              <a:tblGrid>
                <a:gridCol w="6035146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the way your writing is arranged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AB7D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9A3E242-21DB-4933-AC72-F4CB665687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845364"/>
              </p:ext>
            </p:extLst>
          </p:nvPr>
        </p:nvGraphicFramePr>
        <p:xfrm>
          <a:off x="2133601" y="2996316"/>
          <a:ext cx="2082800" cy="1058334"/>
        </p:xfrm>
        <a:graphic>
          <a:graphicData uri="http://schemas.openxmlformats.org/drawingml/2006/table">
            <a:tbl>
              <a:tblPr/>
              <a:tblGrid>
                <a:gridCol w="2082800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Design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C9AB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DAAE178-FA03-4F60-AADB-2CF56633D0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6390998"/>
              </p:ext>
            </p:extLst>
          </p:nvPr>
        </p:nvGraphicFramePr>
        <p:xfrm>
          <a:off x="4275667" y="2996316"/>
          <a:ext cx="6035145" cy="1058334"/>
        </p:xfrm>
        <a:graphic>
          <a:graphicData uri="http://schemas.openxmlformats.org/drawingml/2006/table">
            <a:tbl>
              <a:tblPr/>
              <a:tblGrid>
                <a:gridCol w="6035145">
                  <a:extLst>
                    <a:ext uri="{9D8B030D-6E8A-4147-A177-3AD203B41FA5}">
                      <a16:colId xmlns:a16="http://schemas.microsoft.com/office/drawing/2014/main" val="1109464621"/>
                    </a:ext>
                  </a:extLst>
                </a:gridCol>
              </a:tblGrid>
              <a:tr h="1058334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colors, fonts, and images</a:t>
                      </a:r>
                    </a:p>
                  </a:txBody>
                  <a:tcPr anchor="ctr"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  <a:solidFill>
                      <a:srgbClr val="C9AB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098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6560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Choosing a Layout and Design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C0D4220-A788-498C-A41F-C3D8597A31FD}"/>
              </a:ext>
            </a:extLst>
          </p:cNvPr>
          <p:cNvSpPr/>
          <p:nvPr/>
        </p:nvSpPr>
        <p:spPr>
          <a:xfrm>
            <a:off x="4930484" y="1383374"/>
            <a:ext cx="2331031" cy="1545868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Layout and Design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BB23F09-9A1E-4759-9CCF-0546D0DF6396}"/>
              </a:ext>
            </a:extLst>
          </p:cNvPr>
          <p:cNvSpPr/>
          <p:nvPr/>
        </p:nvSpPr>
        <p:spPr>
          <a:xfrm>
            <a:off x="2212685" y="3940307"/>
            <a:ext cx="1806192" cy="999030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Relatable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F0C0A9C-DD35-498B-A539-8E8294AE5F2C}"/>
              </a:ext>
            </a:extLst>
          </p:cNvPr>
          <p:cNvSpPr/>
          <p:nvPr/>
        </p:nvSpPr>
        <p:spPr>
          <a:xfrm>
            <a:off x="5194849" y="3892814"/>
            <a:ext cx="1806192" cy="99905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Meaningful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3C066CF-DFCE-4B98-A0DB-BDF5062985C8}"/>
              </a:ext>
            </a:extLst>
          </p:cNvPr>
          <p:cNvSpPr/>
          <p:nvPr/>
        </p:nvSpPr>
        <p:spPr>
          <a:xfrm>
            <a:off x="8173123" y="3887618"/>
            <a:ext cx="1806192" cy="999057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Interesting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BB7579C-8A68-4565-BB73-1A80A5969874}"/>
              </a:ext>
            </a:extLst>
          </p:cNvPr>
          <p:cNvCxnSpPr>
            <a:cxnSpLocks/>
          </p:cNvCxnSpPr>
          <p:nvPr/>
        </p:nvCxnSpPr>
        <p:spPr>
          <a:xfrm flipH="1">
            <a:off x="3115781" y="2917693"/>
            <a:ext cx="2370619" cy="1011065"/>
          </a:xfrm>
          <a:prstGeom prst="line">
            <a:avLst/>
          </a:prstGeom>
          <a:ln>
            <a:solidFill>
              <a:srgbClr val="76A1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71B45F8-9B32-44CF-9087-BA3241B98BB5}"/>
              </a:ext>
            </a:extLst>
          </p:cNvPr>
          <p:cNvCxnSpPr>
            <a:cxnSpLocks/>
            <a:stCxn id="5" idx="2"/>
            <a:endCxn id="8" idx="0"/>
          </p:cNvCxnSpPr>
          <p:nvPr/>
        </p:nvCxnSpPr>
        <p:spPr>
          <a:xfrm>
            <a:off x="6096000" y="2929242"/>
            <a:ext cx="1945" cy="963572"/>
          </a:xfrm>
          <a:prstGeom prst="line">
            <a:avLst/>
          </a:prstGeom>
          <a:ln>
            <a:solidFill>
              <a:srgbClr val="76A1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E96A073-6DDA-4CFF-96F1-4133B25317FC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6658483" y="2929242"/>
            <a:ext cx="2417736" cy="958376"/>
          </a:xfrm>
          <a:prstGeom prst="line">
            <a:avLst/>
          </a:prstGeom>
          <a:ln>
            <a:solidFill>
              <a:srgbClr val="76A1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9809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A.C.E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3" y="1941817"/>
              <a:ext cx="7807571" cy="437551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Easy to read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4" y="1949488"/>
              <a:ext cx="7807571" cy="437551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Consistent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33045" y="1944342"/>
              <a:ext cx="7807571" cy="437551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Appealing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3075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Visuals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C0D4220-A788-498C-A41F-C3D8597A31FD}"/>
              </a:ext>
            </a:extLst>
          </p:cNvPr>
          <p:cNvSpPr/>
          <p:nvPr/>
        </p:nvSpPr>
        <p:spPr>
          <a:xfrm>
            <a:off x="4930484" y="1383374"/>
            <a:ext cx="2331031" cy="1545868"/>
          </a:xfrm>
          <a:prstGeom prst="roundRect">
            <a:avLst/>
          </a:prstGeom>
          <a:solidFill>
            <a:srgbClr val="3058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Visuals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BB23F09-9A1E-4759-9CCF-0546D0DF6396}"/>
              </a:ext>
            </a:extLst>
          </p:cNvPr>
          <p:cNvSpPr/>
          <p:nvPr/>
        </p:nvSpPr>
        <p:spPr>
          <a:xfrm>
            <a:off x="2212685" y="3940307"/>
            <a:ext cx="1806192" cy="999030"/>
          </a:xfrm>
          <a:prstGeom prst="roundRect">
            <a:avLst/>
          </a:prstGeom>
          <a:solidFill>
            <a:srgbClr val="3058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Engage Audience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F0C0A9C-DD35-498B-A539-8E8294AE5F2C}"/>
              </a:ext>
            </a:extLst>
          </p:cNvPr>
          <p:cNvSpPr/>
          <p:nvPr/>
        </p:nvSpPr>
        <p:spPr>
          <a:xfrm>
            <a:off x="5194849" y="3892814"/>
            <a:ext cx="1806192" cy="999057"/>
          </a:xfrm>
          <a:prstGeom prst="roundRect">
            <a:avLst/>
          </a:prstGeom>
          <a:solidFill>
            <a:srgbClr val="3058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Communicate ideas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3C066CF-DFCE-4B98-A0DB-BDF5062985C8}"/>
              </a:ext>
            </a:extLst>
          </p:cNvPr>
          <p:cNvSpPr/>
          <p:nvPr/>
        </p:nvSpPr>
        <p:spPr>
          <a:xfrm>
            <a:off x="8173123" y="3887618"/>
            <a:ext cx="1806192" cy="999057"/>
          </a:xfrm>
          <a:prstGeom prst="roundRect">
            <a:avLst/>
          </a:prstGeom>
          <a:solidFill>
            <a:srgbClr val="3058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Clarity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BB7579C-8A68-4565-BB73-1A80A5969874}"/>
              </a:ext>
            </a:extLst>
          </p:cNvPr>
          <p:cNvCxnSpPr>
            <a:cxnSpLocks/>
          </p:cNvCxnSpPr>
          <p:nvPr/>
        </p:nvCxnSpPr>
        <p:spPr>
          <a:xfrm flipH="1">
            <a:off x="3115781" y="2917693"/>
            <a:ext cx="2370619" cy="1011065"/>
          </a:xfrm>
          <a:prstGeom prst="line">
            <a:avLst/>
          </a:prstGeom>
          <a:ln>
            <a:solidFill>
              <a:srgbClr val="3058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71B45F8-9B32-44CF-9087-BA3241B98BB5}"/>
              </a:ext>
            </a:extLst>
          </p:cNvPr>
          <p:cNvCxnSpPr>
            <a:cxnSpLocks/>
            <a:stCxn id="5" idx="2"/>
            <a:endCxn id="8" idx="0"/>
          </p:cNvCxnSpPr>
          <p:nvPr/>
        </p:nvCxnSpPr>
        <p:spPr>
          <a:xfrm>
            <a:off x="6096000" y="2929242"/>
            <a:ext cx="1945" cy="963572"/>
          </a:xfrm>
          <a:prstGeom prst="line">
            <a:avLst/>
          </a:prstGeom>
          <a:ln>
            <a:solidFill>
              <a:srgbClr val="3058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E96A073-6DDA-4CFF-96F1-4133B25317FC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6658483" y="2929242"/>
            <a:ext cx="2417736" cy="958376"/>
          </a:xfrm>
          <a:prstGeom prst="line">
            <a:avLst/>
          </a:prstGeom>
          <a:ln>
            <a:solidFill>
              <a:srgbClr val="3058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1581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Adding an Image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958879759"/>
              </p:ext>
            </p:extLst>
          </p:nvPr>
        </p:nvGraphicFramePr>
        <p:xfrm>
          <a:off x="2435225" y="1426633"/>
          <a:ext cx="7321550" cy="40047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2742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Printing or Uploading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6C616AD1-1312-4FDF-8C09-AF54F8C2EA44}"/>
              </a:ext>
            </a:extLst>
          </p:cNvPr>
          <p:cNvGrpSpPr/>
          <p:nvPr/>
        </p:nvGrpSpPr>
        <p:grpSpPr>
          <a:xfrm>
            <a:off x="3687741" y="1247322"/>
            <a:ext cx="4816517" cy="4624288"/>
            <a:chOff x="3430015" y="853388"/>
            <a:chExt cx="5331968" cy="5115221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09547F33-1599-4F7D-9E5B-877FDEEC08F0}"/>
                </a:ext>
              </a:extLst>
            </p:cNvPr>
            <p:cNvSpPr/>
            <p:nvPr/>
          </p:nvSpPr>
          <p:spPr>
            <a:xfrm>
              <a:off x="3928533" y="1135159"/>
              <a:ext cx="4551680" cy="4551680"/>
            </a:xfrm>
            <a:custGeom>
              <a:avLst/>
              <a:gdLst>
                <a:gd name="connsiteX0" fmla="*/ 2275840 w 4551680"/>
                <a:gd name="connsiteY0" fmla="*/ 0 h 4551680"/>
                <a:gd name="connsiteX1" fmla="*/ 4551680 w 4551680"/>
                <a:gd name="connsiteY1" fmla="*/ 2275840 h 4551680"/>
                <a:gd name="connsiteX2" fmla="*/ 2275840 w 4551680"/>
                <a:gd name="connsiteY2" fmla="*/ 4551680 h 4551680"/>
                <a:gd name="connsiteX3" fmla="*/ 2275840 w 4551680"/>
                <a:gd name="connsiteY3" fmla="*/ 2275840 h 4551680"/>
                <a:gd name="connsiteX4" fmla="*/ 2275840 w 4551680"/>
                <a:gd name="connsiteY4" fmla="*/ 0 h 4551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51680" h="4551680">
                  <a:moveTo>
                    <a:pt x="2275840" y="0"/>
                  </a:moveTo>
                  <a:cubicBezTo>
                    <a:pt x="3532752" y="0"/>
                    <a:pt x="4551680" y="1018928"/>
                    <a:pt x="4551680" y="2275840"/>
                  </a:cubicBezTo>
                  <a:cubicBezTo>
                    <a:pt x="4551680" y="3532752"/>
                    <a:pt x="3532752" y="4551680"/>
                    <a:pt x="2275840" y="4551680"/>
                  </a:cubicBezTo>
                  <a:lnTo>
                    <a:pt x="2275840" y="2275840"/>
                  </a:lnTo>
                  <a:lnTo>
                    <a:pt x="2275840" y="0"/>
                  </a:lnTo>
                  <a:close/>
                </a:path>
              </a:pathLst>
            </a:custGeom>
            <a:solidFill>
              <a:srgbClr val="76A1AE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31618" tIns="1236557" rIns="483362" bIns="1236557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Publish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46946F8-F275-4666-A3B0-9BCB62EF707A}"/>
                </a:ext>
              </a:extLst>
            </p:cNvPr>
            <p:cNvSpPr/>
            <p:nvPr/>
          </p:nvSpPr>
          <p:spPr>
            <a:xfrm>
              <a:off x="3711786" y="1135159"/>
              <a:ext cx="4551680" cy="4551680"/>
            </a:xfrm>
            <a:custGeom>
              <a:avLst/>
              <a:gdLst>
                <a:gd name="connsiteX0" fmla="*/ 2275840 w 4551680"/>
                <a:gd name="connsiteY0" fmla="*/ 4551680 h 4551680"/>
                <a:gd name="connsiteX1" fmla="*/ 0 w 4551680"/>
                <a:gd name="connsiteY1" fmla="*/ 2275840 h 4551680"/>
                <a:gd name="connsiteX2" fmla="*/ 2275840 w 4551680"/>
                <a:gd name="connsiteY2" fmla="*/ 0 h 4551680"/>
                <a:gd name="connsiteX3" fmla="*/ 2275840 w 4551680"/>
                <a:gd name="connsiteY3" fmla="*/ 2275840 h 4551680"/>
                <a:gd name="connsiteX4" fmla="*/ 2275840 w 4551680"/>
                <a:gd name="connsiteY4" fmla="*/ 4551680 h 4551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51680" h="4551680">
                  <a:moveTo>
                    <a:pt x="2275840" y="4551680"/>
                  </a:moveTo>
                  <a:cubicBezTo>
                    <a:pt x="1018928" y="4551680"/>
                    <a:pt x="0" y="3532752"/>
                    <a:pt x="0" y="2275840"/>
                  </a:cubicBezTo>
                  <a:cubicBezTo>
                    <a:pt x="0" y="1018928"/>
                    <a:pt x="1018928" y="0"/>
                    <a:pt x="2275840" y="0"/>
                  </a:cubicBezTo>
                  <a:lnTo>
                    <a:pt x="2275840" y="2275840"/>
                  </a:lnTo>
                  <a:lnTo>
                    <a:pt x="2275840" y="4551680"/>
                  </a:lnTo>
                  <a:close/>
                </a:path>
              </a:pathLst>
            </a:custGeom>
            <a:solidFill>
              <a:srgbClr val="76A1AE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83362" tIns="1236557" rIns="2531618" bIns="1236557" numCol="1" spcCol="1270" anchor="ctr" anchorCtr="0">
              <a:noAutofit/>
            </a:bodyPr>
            <a:lstStyle/>
            <a:p>
              <a:pPr marL="0" lvl="0" indent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kern="1200" dirty="0"/>
                <a:t>Improve</a:t>
              </a:r>
            </a:p>
          </p:txBody>
        </p:sp>
        <p:sp>
          <p:nvSpPr>
            <p:cNvPr id="9" name="Arrow: Circular 8">
              <a:extLst>
                <a:ext uri="{FF2B5EF4-FFF2-40B4-BE49-F238E27FC236}">
                  <a16:creationId xmlns:a16="http://schemas.microsoft.com/office/drawing/2014/main" id="{4096F41A-CC7B-48A5-A987-18E59D3B5A12}"/>
                </a:ext>
              </a:extLst>
            </p:cNvPr>
            <p:cNvSpPr/>
            <p:nvPr/>
          </p:nvSpPr>
          <p:spPr>
            <a:xfrm>
              <a:off x="3646762" y="853388"/>
              <a:ext cx="5115221" cy="5115221"/>
            </a:xfrm>
            <a:prstGeom prst="circularArrow">
              <a:avLst>
                <a:gd name="adj1" fmla="val 5085"/>
                <a:gd name="adj2" fmla="val 327528"/>
                <a:gd name="adj3" fmla="val 5072472"/>
                <a:gd name="adj4" fmla="val 16200000"/>
                <a:gd name="adj5" fmla="val 5932"/>
              </a:avLst>
            </a:prstGeom>
            <a:solidFill>
              <a:srgbClr val="304A52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Arrow: Circular 9">
              <a:extLst>
                <a:ext uri="{FF2B5EF4-FFF2-40B4-BE49-F238E27FC236}">
                  <a16:creationId xmlns:a16="http://schemas.microsoft.com/office/drawing/2014/main" id="{89DD4C5A-3CBD-46AA-AE5F-818D2F997E09}"/>
                </a:ext>
              </a:extLst>
            </p:cNvPr>
            <p:cNvSpPr/>
            <p:nvPr/>
          </p:nvSpPr>
          <p:spPr>
            <a:xfrm>
              <a:off x="3430015" y="853388"/>
              <a:ext cx="5115221" cy="5115221"/>
            </a:xfrm>
            <a:prstGeom prst="circularArrow">
              <a:avLst>
                <a:gd name="adj1" fmla="val 5085"/>
                <a:gd name="adj2" fmla="val 327528"/>
                <a:gd name="adj3" fmla="val 15872472"/>
                <a:gd name="adj4" fmla="val 5400000"/>
                <a:gd name="adj5" fmla="val 5932"/>
              </a:avLst>
            </a:prstGeom>
            <a:solidFill>
              <a:srgbClr val="304A52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1153922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102</Words>
  <Application>Microsoft Office PowerPoint</Application>
  <PresentationFormat>Widescreen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Coleman</cp:lastModifiedBy>
  <cp:revision>13</cp:revision>
  <dcterms:created xsi:type="dcterms:W3CDTF">2017-06-16T13:06:21Z</dcterms:created>
  <dcterms:modified xsi:type="dcterms:W3CDTF">2020-08-21T17:02:44Z</dcterms:modified>
</cp:coreProperties>
</file>